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bo Cristina" initials="B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8659E-DCFA-4EBD-8D83-8889B1DF6116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5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646C6-7DAC-4A80-8BA5-D8409DAF37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02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646C6-7DAC-4A80-8BA5-D8409DAF37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9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A8B6C2-267B-4F8E-BC73-F08EC8AE7C65}" type="datetimeFigureOut">
              <a:rPr lang="it-IT" smtClean="0"/>
              <a:pPr/>
              <a:t>01/07/2024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DF4D2B-6C1A-456C-879A-F9095DDBC2C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108000"/>
            <a:ext cx="1008112" cy="72008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7795" y="8501456"/>
            <a:ext cx="1036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Cinzia\LOGHI\bibliote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3407" y="8479481"/>
            <a:ext cx="402233" cy="502791"/>
          </a:xfrm>
          <a:prstGeom prst="rect">
            <a:avLst/>
          </a:prstGeom>
          <a:noFill/>
        </p:spPr>
      </p:pic>
      <p:pic>
        <p:nvPicPr>
          <p:cNvPr id="1029" name="Picture 5" descr="C:\Cinzia\LOGHI\centro civico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72747" y="8460432"/>
            <a:ext cx="403200" cy="510720"/>
          </a:xfrm>
          <a:prstGeom prst="rect">
            <a:avLst/>
          </a:prstGeom>
          <a:noFill/>
        </p:spPr>
      </p:pic>
      <p:pic>
        <p:nvPicPr>
          <p:cNvPr id="1030" name="Picture 6" descr="C:\Cinzia\LOGHI\Municipio Orizzonta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74347" y="144000"/>
            <a:ext cx="762964" cy="827584"/>
          </a:xfrm>
          <a:prstGeom prst="rect">
            <a:avLst/>
          </a:prstGeom>
          <a:noFill/>
        </p:spPr>
      </p:pic>
      <p:sp>
        <p:nvSpPr>
          <p:cNvPr id="6" name="Ritaglia angolo stesso lato rettangolo 5"/>
          <p:cNvSpPr/>
          <p:nvPr/>
        </p:nvSpPr>
        <p:spPr>
          <a:xfrm>
            <a:off x="554589" y="341557"/>
            <a:ext cx="5656388" cy="1438632"/>
          </a:xfrm>
          <a:prstGeom prst="snip2Same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Fiabe Disney</a:t>
            </a:r>
          </a:p>
          <a:p>
            <a:pPr algn="ctr"/>
            <a:r>
              <a:rPr lang="it-IT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Racconti sotto il mare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sz="quarter" idx="13"/>
          </p:nvPr>
        </p:nvSpPr>
        <p:spPr>
          <a:xfrm>
            <a:off x="173110" y="4728831"/>
            <a:ext cx="6511779" cy="385939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La Biblioteca Gallino è lieta di invitare bambini e bambine al laboratorio estivo di lettura </a:t>
            </a:r>
          </a:p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con racconti tratti dal libro e un’attività didattica a tema </a:t>
            </a:r>
          </a:p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 Vi aspettiamo </a:t>
            </a:r>
            <a:r>
              <a:rPr lang="it-IT" sz="2400" b="1" dirty="0">
                <a:solidFill>
                  <a:srgbClr val="FF0000"/>
                </a:solidFill>
                <a:latin typeface="Bodoni MT Black" panose="02070A03080606020203" pitchFamily="18" charset="0"/>
                <a:ea typeface="ADLaM Display" panose="02010000000000000000" pitchFamily="2" charset="0"/>
                <a:cs typeface="ADLaM Display" panose="02010000000000000000" pitchFamily="2" charset="0"/>
              </a:rPr>
              <a:t>giovedì 18 luglio 2024</a:t>
            </a:r>
          </a:p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Il laboratorio si svolgerà </a:t>
            </a:r>
          </a:p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dalle ore 16,30 alle ore 18.00 nella Sala blu</a:t>
            </a:r>
          </a:p>
          <a:p>
            <a:pPr marL="45720" indent="0" algn="ctr">
              <a:buNone/>
            </a:pPr>
            <a:r>
              <a:rPr lang="it-IT" sz="2000" b="1" dirty="0">
                <a:latin typeface="Amasis MT Pro Black" panose="02040A04050005020304" pitchFamily="18" charset="0"/>
              </a:rPr>
              <a:t>La partecipazione al laboratorio è libera e gratuita</a:t>
            </a:r>
          </a:p>
          <a:p>
            <a:pPr marL="45720" lvl="3" indent="0">
              <a:buNone/>
            </a:pPr>
            <a:r>
              <a:rPr lang="it-IT" sz="1800" b="1" dirty="0"/>
              <a:t>			</a:t>
            </a:r>
          </a:p>
          <a:p>
            <a:pPr marL="45720" indent="0">
              <a:buNone/>
            </a:pPr>
            <a:endParaRPr lang="it-IT" b="1" dirty="0"/>
          </a:p>
        </p:txBody>
      </p:sp>
      <p:pic>
        <p:nvPicPr>
          <p:cNvPr id="5" name="Immagine 4" descr="Immagine che contiene testo, Carattere, grafica, logo&#10;&#10;Descrizione generata automaticamente">
            <a:extLst>
              <a:ext uri="{FF2B5EF4-FFF2-40B4-BE49-F238E27FC236}">
                <a16:creationId xmlns:a16="http://schemas.microsoft.com/office/drawing/2014/main" id="{A0FD6B7B-5083-4D40-DB88-14BF39DBC7B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80" y="8314238"/>
            <a:ext cx="2311908" cy="611124"/>
          </a:xfrm>
          <a:prstGeom prst="rect">
            <a:avLst/>
          </a:prstGeom>
        </p:spPr>
      </p:pic>
      <p:pic>
        <p:nvPicPr>
          <p:cNvPr id="9" name="Immagine 8" descr="Immagine che contiene testo, Cartoni animati, cartone animato, narrativa&#10;&#10;Descrizione generata automaticamente">
            <a:extLst>
              <a:ext uri="{FF2B5EF4-FFF2-40B4-BE49-F238E27FC236}">
                <a16:creationId xmlns:a16="http://schemas.microsoft.com/office/drawing/2014/main" id="{9A035420-70A5-F720-B5AF-E6C599565E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283" y="1912058"/>
            <a:ext cx="1905000" cy="2552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63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Amasis MT Pro Black</vt:lpstr>
      <vt:lpstr>Bodoni MT Black</vt:lpstr>
      <vt:lpstr>Calibri</vt:lpstr>
      <vt:lpstr>Georgia</vt:lpstr>
      <vt:lpstr>Trebuchet MS</vt:lpstr>
      <vt:lpstr>Elica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B518235</dc:creator>
  <cp:lastModifiedBy>Balbo Cristina</cp:lastModifiedBy>
  <cp:revision>21</cp:revision>
  <cp:lastPrinted>2023-06-20T14:19:15Z</cp:lastPrinted>
  <dcterms:created xsi:type="dcterms:W3CDTF">2021-12-01T09:19:36Z</dcterms:created>
  <dcterms:modified xsi:type="dcterms:W3CDTF">2024-07-01T11:17:53Z</dcterms:modified>
</cp:coreProperties>
</file>